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8" r:id="rId8"/>
    <p:sldId id="261" r:id="rId9"/>
    <p:sldId id="263" r:id="rId10"/>
    <p:sldId id="264" r:id="rId11"/>
    <p:sldId id="265" r:id="rId12"/>
    <p:sldId id="267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cveldegem.be/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131124B-3A27-DD53-54F8-F76A983D17F7}"/>
              </a:ext>
            </a:extLst>
          </p:cNvPr>
          <p:cNvSpPr txBox="1">
            <a:spLocks/>
          </p:cNvSpPr>
          <p:nvPr/>
        </p:nvSpPr>
        <p:spPr>
          <a:xfrm>
            <a:off x="2370943" y="385194"/>
            <a:ext cx="9132083" cy="183016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6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400" dirty="0"/>
              <a:t>FC Veldegem </a:t>
            </a:r>
            <a:r>
              <a:rPr lang="en-US" sz="5400" dirty="0" err="1"/>
              <a:t>seizoen</a:t>
            </a:r>
            <a:r>
              <a:rPr lang="en-US" sz="5400" dirty="0"/>
              <a:t> 2023-24</a:t>
            </a:r>
            <a:br>
              <a:rPr lang="en-US" dirty="0"/>
            </a:br>
            <a:endParaRPr lang="en-BE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68C8122-B07E-8A7B-7243-64CDCD5E76DA}"/>
              </a:ext>
            </a:extLst>
          </p:cNvPr>
          <p:cNvSpPr txBox="1">
            <a:spLocks/>
          </p:cNvSpPr>
          <p:nvPr/>
        </p:nvSpPr>
        <p:spPr>
          <a:xfrm>
            <a:off x="2572278" y="3088541"/>
            <a:ext cx="8930748" cy="10355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           U9 – U11 </a:t>
            </a:r>
            <a:endParaRPr lang="en-BE" sz="5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B48D901-5F16-59DB-AE36-A2BAB4033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278" y="1300274"/>
            <a:ext cx="3263852" cy="296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773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A5EE8-97C6-8480-CD06-65D4E90CC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055" y="225803"/>
            <a:ext cx="8930747" cy="797654"/>
          </a:xfrm>
        </p:spPr>
        <p:txBody>
          <a:bodyPr/>
          <a:lstStyle/>
          <a:p>
            <a:pPr algn="ctr"/>
            <a:r>
              <a:rPr lang="en-US" dirty="0" err="1"/>
              <a:t>Trainingsdagen</a:t>
            </a:r>
            <a:r>
              <a:rPr lang="en-US" dirty="0"/>
              <a:t> &amp; </a:t>
            </a:r>
            <a:r>
              <a:rPr lang="en-US" dirty="0" err="1"/>
              <a:t>uren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7673C-78C5-AA26-7174-2D4478B26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6208" y="1233182"/>
            <a:ext cx="5152239" cy="5310231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Trainer U9 : Lieven Lanckriet</a:t>
            </a:r>
          </a:p>
          <a:p>
            <a:pPr algn="l"/>
            <a:r>
              <a:rPr lang="en-US" sz="3200" dirty="0"/>
              <a:t>Delegee : Kim Stevens</a:t>
            </a:r>
          </a:p>
          <a:p>
            <a:pPr algn="l"/>
            <a:r>
              <a:rPr lang="en-US" sz="3200" dirty="0"/>
              <a:t>Training op :</a:t>
            </a:r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dinsdag</a:t>
            </a:r>
            <a:r>
              <a:rPr lang="en-US" sz="3200" dirty="0"/>
              <a:t> om 18u00</a:t>
            </a:r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woensdag</a:t>
            </a:r>
            <a:r>
              <a:rPr lang="en-US" sz="3200" dirty="0"/>
              <a:t> om 18u00</a:t>
            </a:r>
          </a:p>
          <a:p>
            <a:pPr algn="l"/>
            <a:r>
              <a:rPr lang="en-US" sz="3200" dirty="0" err="1"/>
              <a:t>Wedstrijd</a:t>
            </a:r>
            <a:r>
              <a:rPr lang="en-US" sz="3200" dirty="0"/>
              <a:t> op :</a:t>
            </a:r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zaterdag</a:t>
            </a:r>
            <a:r>
              <a:rPr lang="en-US" sz="3200" dirty="0"/>
              <a:t> om 9u15 </a:t>
            </a:r>
            <a:r>
              <a:rPr lang="en-US" sz="3200" dirty="0" err="1"/>
              <a:t>thuis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verplaatsing</a:t>
            </a:r>
            <a:r>
              <a:rPr lang="en-US" sz="3200" dirty="0"/>
              <a:t> </a:t>
            </a:r>
            <a:r>
              <a:rPr lang="en-US" sz="3200" dirty="0" err="1"/>
              <a:t>zaterdag</a:t>
            </a:r>
            <a:r>
              <a:rPr lang="en-US" sz="3200" dirty="0"/>
              <a:t> am</a:t>
            </a:r>
            <a:endParaRPr lang="en-BE" sz="3200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D4B1CCD-C91E-57EF-FBAF-93AFCF2141F5}"/>
              </a:ext>
            </a:extLst>
          </p:cNvPr>
          <p:cNvSpPr txBox="1">
            <a:spLocks/>
          </p:cNvSpPr>
          <p:nvPr/>
        </p:nvSpPr>
        <p:spPr>
          <a:xfrm>
            <a:off x="6660859" y="1233181"/>
            <a:ext cx="5353573" cy="53102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/>
              <a:t>Trainer U11 : Jan </a:t>
            </a:r>
            <a:r>
              <a:rPr lang="en-US" sz="3200" dirty="0" err="1"/>
              <a:t>Declerck</a:t>
            </a:r>
            <a:endParaRPr lang="en-US" sz="3200" dirty="0"/>
          </a:p>
          <a:p>
            <a:pPr algn="l"/>
            <a:r>
              <a:rPr lang="en-US" sz="3200" dirty="0" err="1"/>
              <a:t>Delegee:Kevin</a:t>
            </a:r>
            <a:r>
              <a:rPr lang="en-US" sz="3200" dirty="0"/>
              <a:t> Van Der </a:t>
            </a:r>
            <a:r>
              <a:rPr lang="en-US" sz="3200" dirty="0" err="1"/>
              <a:t>Eycken</a:t>
            </a:r>
            <a:endParaRPr lang="en-US" sz="3200" dirty="0"/>
          </a:p>
          <a:p>
            <a:pPr algn="l"/>
            <a:r>
              <a:rPr lang="en-US" sz="3200" dirty="0"/>
              <a:t>Training op :</a:t>
            </a:r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maandag</a:t>
            </a:r>
            <a:r>
              <a:rPr lang="en-US" sz="3200" dirty="0"/>
              <a:t> om 18u30</a:t>
            </a:r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woensdag</a:t>
            </a:r>
            <a:r>
              <a:rPr lang="en-US" sz="3200" dirty="0"/>
              <a:t> om 18u30</a:t>
            </a:r>
          </a:p>
          <a:p>
            <a:pPr algn="l"/>
            <a:r>
              <a:rPr lang="en-US" sz="3200" dirty="0" err="1"/>
              <a:t>Wedstrijd</a:t>
            </a:r>
            <a:r>
              <a:rPr lang="en-US" sz="3200" dirty="0"/>
              <a:t> op :</a:t>
            </a:r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zaterdag</a:t>
            </a:r>
            <a:r>
              <a:rPr lang="en-US" sz="3200" dirty="0"/>
              <a:t> om 10u30 </a:t>
            </a:r>
            <a:r>
              <a:rPr lang="en-US" sz="3200" dirty="0" err="1"/>
              <a:t>thuis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verplaatsing</a:t>
            </a:r>
            <a:r>
              <a:rPr lang="en-US" sz="3200" dirty="0"/>
              <a:t> </a:t>
            </a:r>
            <a:r>
              <a:rPr lang="en-US" sz="3200" dirty="0" err="1"/>
              <a:t>zaterdag</a:t>
            </a:r>
            <a:r>
              <a:rPr lang="en-US" sz="3200" dirty="0"/>
              <a:t> am</a:t>
            </a:r>
            <a:endParaRPr lang="en-BE" sz="32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1D1484F-977C-F749-7DA3-072852781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821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A5EE8-97C6-8480-CD06-65D4E90CC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055" y="225803"/>
            <a:ext cx="8930747" cy="797654"/>
          </a:xfrm>
        </p:spPr>
        <p:txBody>
          <a:bodyPr/>
          <a:lstStyle/>
          <a:p>
            <a:pPr algn="ctr"/>
            <a:r>
              <a:rPr lang="en-US" dirty="0" err="1"/>
              <a:t>Wedstrijden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7673C-78C5-AA26-7174-2D4478B26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83516" y="1233182"/>
            <a:ext cx="5274931" cy="5310231"/>
          </a:xfrm>
        </p:spPr>
        <p:txBody>
          <a:bodyPr>
            <a:noAutofit/>
          </a:bodyPr>
          <a:lstStyle/>
          <a:p>
            <a:pPr algn="l"/>
            <a:r>
              <a:rPr lang="en-US" sz="3200" dirty="0" err="1"/>
              <a:t>Wedstrijd</a:t>
            </a:r>
            <a:r>
              <a:rPr lang="en-US" sz="3200" dirty="0"/>
              <a:t> U9 :</a:t>
            </a:r>
          </a:p>
          <a:p>
            <a:pPr algn="l"/>
            <a:r>
              <a:rPr lang="en-US" sz="3200" dirty="0"/>
              <a:t>	5 x 5 op </a:t>
            </a:r>
            <a:r>
              <a:rPr lang="en-US" sz="3200" dirty="0" err="1"/>
              <a:t>terrein</a:t>
            </a:r>
            <a:r>
              <a:rPr lang="en-US" sz="3200" dirty="0"/>
              <a:t> 35mx25m</a:t>
            </a:r>
          </a:p>
          <a:p>
            <a:pPr algn="l"/>
            <a:r>
              <a:rPr lang="en-US" sz="3200" dirty="0"/>
              <a:t>	max </a:t>
            </a:r>
            <a:r>
              <a:rPr lang="en-US" sz="3200" dirty="0" err="1"/>
              <a:t>spelers</a:t>
            </a:r>
            <a:r>
              <a:rPr lang="en-US" sz="3200" dirty="0"/>
              <a:t> 8</a:t>
            </a:r>
          </a:p>
          <a:p>
            <a:pPr algn="l"/>
            <a:r>
              <a:rPr lang="en-US" sz="3200" dirty="0"/>
              <a:t>	4 x 15 </a:t>
            </a:r>
            <a:r>
              <a:rPr lang="en-US" sz="3200" dirty="0" err="1"/>
              <a:t>minuten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doorlopend</a:t>
            </a:r>
            <a:r>
              <a:rPr lang="en-US" sz="3200" dirty="0"/>
              <a:t> </a:t>
            </a:r>
            <a:r>
              <a:rPr lang="en-US" sz="3200" dirty="0" err="1"/>
              <a:t>vervangen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geen</a:t>
            </a:r>
            <a:r>
              <a:rPr lang="en-US" sz="3200" dirty="0"/>
              <a:t> </a:t>
            </a:r>
            <a:r>
              <a:rPr lang="en-US" sz="3200" dirty="0" err="1"/>
              <a:t>klassement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geen</a:t>
            </a:r>
            <a:r>
              <a:rPr lang="en-US" sz="3200" dirty="0"/>
              <a:t> </a:t>
            </a:r>
            <a:r>
              <a:rPr lang="en-US" sz="3200" dirty="0" err="1"/>
              <a:t>strafschop</a:t>
            </a:r>
            <a:r>
              <a:rPr lang="en-US" sz="3200" dirty="0"/>
              <a:t>/</a:t>
            </a:r>
            <a:r>
              <a:rPr lang="en-US" sz="3200" dirty="0" err="1"/>
              <a:t>buitenspel</a:t>
            </a:r>
            <a:endParaRPr lang="en-BE" sz="3200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D4B1CCD-C91E-57EF-FBAF-93AFCF2141F5}"/>
              </a:ext>
            </a:extLst>
          </p:cNvPr>
          <p:cNvSpPr txBox="1">
            <a:spLocks/>
          </p:cNvSpPr>
          <p:nvPr/>
        </p:nvSpPr>
        <p:spPr>
          <a:xfrm>
            <a:off x="6635693" y="1233181"/>
            <a:ext cx="5378740" cy="53102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 err="1"/>
              <a:t>Wedstrijd</a:t>
            </a:r>
            <a:r>
              <a:rPr lang="en-US" sz="3200" dirty="0"/>
              <a:t> U11 :</a:t>
            </a:r>
          </a:p>
          <a:p>
            <a:pPr algn="l"/>
            <a:r>
              <a:rPr lang="en-US" sz="3200" dirty="0"/>
              <a:t>	8 x 8 op </a:t>
            </a:r>
            <a:r>
              <a:rPr lang="en-US" sz="3200" dirty="0" err="1"/>
              <a:t>terrein</a:t>
            </a:r>
            <a:r>
              <a:rPr lang="en-US" sz="3200" dirty="0"/>
              <a:t> 50m x 35m</a:t>
            </a:r>
          </a:p>
          <a:p>
            <a:pPr algn="l"/>
            <a:r>
              <a:rPr lang="en-US" sz="3200" dirty="0"/>
              <a:t>	max </a:t>
            </a:r>
            <a:r>
              <a:rPr lang="en-US" sz="3200" dirty="0" err="1"/>
              <a:t>spelers</a:t>
            </a:r>
            <a:r>
              <a:rPr lang="en-US" sz="3200" dirty="0"/>
              <a:t> : 12</a:t>
            </a:r>
          </a:p>
          <a:p>
            <a:pPr algn="l"/>
            <a:r>
              <a:rPr lang="en-US" sz="3200" dirty="0"/>
              <a:t>	4 x 15 </a:t>
            </a:r>
            <a:r>
              <a:rPr lang="en-US" sz="3200" dirty="0" err="1"/>
              <a:t>minuten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doorlopend</a:t>
            </a:r>
            <a:r>
              <a:rPr lang="en-US" sz="3200" dirty="0"/>
              <a:t> </a:t>
            </a:r>
            <a:r>
              <a:rPr lang="en-US" sz="3200" dirty="0" err="1"/>
              <a:t>vervangen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geen</a:t>
            </a:r>
            <a:r>
              <a:rPr lang="en-US" sz="3200" dirty="0"/>
              <a:t> </a:t>
            </a:r>
            <a:r>
              <a:rPr lang="en-US" sz="3200" dirty="0" err="1"/>
              <a:t>klassement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geen</a:t>
            </a:r>
            <a:r>
              <a:rPr lang="en-US" sz="3200" dirty="0"/>
              <a:t> </a:t>
            </a:r>
            <a:r>
              <a:rPr lang="en-US" sz="3200" dirty="0" err="1"/>
              <a:t>strafschop</a:t>
            </a:r>
            <a:r>
              <a:rPr lang="en-US" sz="3200" dirty="0"/>
              <a:t>/</a:t>
            </a:r>
            <a:r>
              <a:rPr lang="en-US" sz="3200" dirty="0" err="1"/>
              <a:t>buitenspel</a:t>
            </a:r>
            <a:endParaRPr lang="en-BE" sz="32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37C16ED-C4EF-D680-F6C2-ECCC3944D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37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F896F-707C-9B8F-759B-C4F59D227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166" y="292915"/>
            <a:ext cx="8930747" cy="1401661"/>
          </a:xfrm>
        </p:spPr>
        <p:txBody>
          <a:bodyPr/>
          <a:lstStyle/>
          <a:p>
            <a:pPr algn="ctr"/>
            <a:r>
              <a:rPr lang="en-US" dirty="0" err="1"/>
              <a:t>Startdag</a:t>
            </a:r>
            <a:r>
              <a:rPr lang="en-US" dirty="0"/>
              <a:t> U6 – U7 - U8 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8A6D4B-CDDC-E0C2-5AA8-95F125073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2223083"/>
            <a:ext cx="8930748" cy="3414698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6000" dirty="0" err="1"/>
              <a:t>Woensdag</a:t>
            </a:r>
            <a:r>
              <a:rPr lang="en-US" sz="6000" dirty="0"/>
              <a:t> 16 </a:t>
            </a:r>
            <a:r>
              <a:rPr lang="en-US" sz="6000" dirty="0" err="1"/>
              <a:t>augustus</a:t>
            </a:r>
            <a:endParaRPr lang="en-US" sz="6000" dirty="0"/>
          </a:p>
          <a:p>
            <a:pPr algn="ctr"/>
            <a:r>
              <a:rPr lang="en-US" sz="6000" dirty="0"/>
              <a:t>Om 17u00</a:t>
            </a:r>
          </a:p>
          <a:p>
            <a:pPr algn="ctr"/>
            <a:r>
              <a:rPr lang="en-US" sz="6000" dirty="0" err="1"/>
              <a:t>Nadien</a:t>
            </a:r>
            <a:r>
              <a:rPr lang="en-US" sz="6000" dirty="0"/>
              <a:t> </a:t>
            </a:r>
            <a:r>
              <a:rPr lang="en-US" sz="6000" dirty="0" err="1"/>
              <a:t>hapje</a:t>
            </a:r>
            <a:r>
              <a:rPr lang="en-US" sz="6000" dirty="0"/>
              <a:t> en </a:t>
            </a:r>
            <a:r>
              <a:rPr lang="en-US" sz="6000" dirty="0" err="1"/>
              <a:t>drankje</a:t>
            </a:r>
            <a:endParaRPr lang="en-US" sz="6000" dirty="0"/>
          </a:p>
          <a:p>
            <a:pPr algn="ctr"/>
            <a:endParaRPr lang="en-BE" sz="60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D761C35-E659-4DB3-0F88-3E1125C47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012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0D015-4D3F-5530-13CC-783310CB3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943" y="242580"/>
            <a:ext cx="8930747" cy="814433"/>
          </a:xfrm>
        </p:spPr>
        <p:txBody>
          <a:bodyPr/>
          <a:lstStyle/>
          <a:p>
            <a:pPr algn="ctr"/>
            <a:r>
              <a:rPr lang="en-US" dirty="0"/>
              <a:t>Pro soccer data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35371C-BF35-CD1B-9687-E9240C9AE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967" y="1220219"/>
            <a:ext cx="9649059" cy="5205748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800" dirty="0" err="1"/>
              <a:t>Nieuw</a:t>
            </a:r>
            <a:r>
              <a:rPr lang="en-US" sz="2800" dirty="0"/>
              <a:t> platform :</a:t>
            </a:r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aanwezigheden</a:t>
            </a:r>
            <a:r>
              <a:rPr lang="en-US" sz="2800" dirty="0"/>
              <a:t> </a:t>
            </a:r>
            <a:r>
              <a:rPr lang="en-US" sz="2800" dirty="0" err="1"/>
              <a:t>trainingen</a:t>
            </a:r>
            <a:r>
              <a:rPr lang="en-US" sz="2800" dirty="0"/>
              <a:t> </a:t>
            </a:r>
            <a:r>
              <a:rPr lang="en-US" sz="2800" dirty="0" err="1"/>
              <a:t>wedstrijden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trainingen</a:t>
            </a:r>
            <a:r>
              <a:rPr lang="en-US" sz="2800" dirty="0"/>
              <a:t> </a:t>
            </a:r>
            <a:r>
              <a:rPr lang="en-US" sz="2800" dirty="0" err="1"/>
              <a:t>beheer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evaluaties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uitbetalingen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administratie</a:t>
            </a:r>
            <a:r>
              <a:rPr lang="en-US" sz="2800" dirty="0"/>
              <a:t> </a:t>
            </a:r>
            <a:r>
              <a:rPr lang="en-US" sz="2800" dirty="0" err="1"/>
              <a:t>leden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lidgeld</a:t>
            </a:r>
            <a:endParaRPr lang="en-US" sz="2800" dirty="0"/>
          </a:p>
          <a:p>
            <a:pPr algn="l"/>
            <a:r>
              <a:rPr lang="en-US" sz="2800" dirty="0"/>
              <a:t>	- ….</a:t>
            </a:r>
          </a:p>
          <a:p>
            <a:pPr algn="l"/>
            <a:r>
              <a:rPr lang="en-US" sz="2800" dirty="0"/>
              <a:t>Demo</a:t>
            </a:r>
          </a:p>
          <a:p>
            <a:pPr algn="l"/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371BC51-A64E-6773-2AB6-30078B1D0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451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04293-DBEC-D462-CC8E-4261D9F41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442" y="165028"/>
            <a:ext cx="8930747" cy="766150"/>
          </a:xfrm>
        </p:spPr>
        <p:txBody>
          <a:bodyPr/>
          <a:lstStyle/>
          <a:p>
            <a:pPr algn="ctr"/>
            <a:r>
              <a:rPr lang="en-US" dirty="0" err="1"/>
              <a:t>Lidgeld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70087-0FEB-AFA0-BA3C-795F38B11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22415" y="813731"/>
            <a:ext cx="9380611" cy="5712903"/>
          </a:xfrm>
        </p:spPr>
        <p:txBody>
          <a:bodyPr/>
          <a:lstStyle/>
          <a:p>
            <a:pPr algn="l"/>
            <a:r>
              <a:rPr lang="en-US" dirty="0" err="1"/>
              <a:t>Jeugdspeler</a:t>
            </a:r>
            <a:r>
              <a:rPr lang="en-US" dirty="0"/>
              <a:t> : </a:t>
            </a:r>
          </a:p>
          <a:p>
            <a:pPr algn="l"/>
            <a:r>
              <a:rPr lang="en-US" dirty="0"/>
              <a:t>		230 €</a:t>
            </a:r>
          </a:p>
          <a:p>
            <a:pPr algn="l"/>
            <a:r>
              <a:rPr lang="en-US" dirty="0"/>
              <a:t>		200 € </a:t>
            </a:r>
            <a:r>
              <a:rPr lang="en-US" dirty="0" err="1"/>
              <a:t>broer</a:t>
            </a:r>
            <a:r>
              <a:rPr lang="en-US" dirty="0"/>
              <a:t> of </a:t>
            </a:r>
            <a:r>
              <a:rPr lang="en-US" dirty="0" err="1"/>
              <a:t>zus</a:t>
            </a:r>
            <a:endParaRPr lang="en-US" dirty="0"/>
          </a:p>
          <a:p>
            <a:pPr algn="l"/>
            <a:r>
              <a:rPr lang="en-US" dirty="0"/>
              <a:t>		195 € U6</a:t>
            </a:r>
          </a:p>
          <a:p>
            <a:pPr algn="l"/>
            <a:r>
              <a:rPr lang="en-US" dirty="0" err="1"/>
              <a:t>Betalingsverzoek</a:t>
            </a:r>
            <a:r>
              <a:rPr lang="en-US" dirty="0"/>
              <a:t> </a:t>
            </a:r>
            <a:r>
              <a:rPr lang="en-US" dirty="0" err="1"/>
              <a:t>zal</a:t>
            </a:r>
            <a:r>
              <a:rPr lang="en-US" dirty="0"/>
              <a:t> </a:t>
            </a:r>
            <a:r>
              <a:rPr lang="en-US" dirty="0" err="1"/>
              <a:t>gestuurd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per mail. </a:t>
            </a:r>
            <a:r>
              <a:rPr lang="en-US" dirty="0" err="1"/>
              <a:t>Uiterlijk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betalen</a:t>
            </a:r>
            <a:r>
              <a:rPr lang="en-US" dirty="0"/>
              <a:t> </a:t>
            </a:r>
            <a:r>
              <a:rPr lang="en-US" dirty="0" err="1"/>
              <a:t>tegen</a:t>
            </a:r>
            <a:r>
              <a:rPr lang="en-US" dirty="0"/>
              <a:t> 1 </a:t>
            </a:r>
            <a:r>
              <a:rPr lang="en-US" dirty="0" err="1"/>
              <a:t>augustus</a:t>
            </a:r>
            <a:r>
              <a:rPr lang="en-US" dirty="0"/>
              <a:t>.</a:t>
            </a:r>
          </a:p>
          <a:p>
            <a:pPr algn="l"/>
            <a:r>
              <a:rPr lang="en-US" dirty="0" err="1"/>
              <a:t>Inclusief</a:t>
            </a:r>
            <a:r>
              <a:rPr lang="en-US" dirty="0"/>
              <a:t> :</a:t>
            </a:r>
          </a:p>
          <a:p>
            <a:pPr algn="l"/>
            <a:r>
              <a:rPr lang="en-US" dirty="0"/>
              <a:t>		drank </a:t>
            </a:r>
            <a:r>
              <a:rPr lang="en-US" dirty="0" err="1"/>
              <a:t>bij</a:t>
            </a:r>
            <a:r>
              <a:rPr lang="en-US" dirty="0"/>
              <a:t> </a:t>
            </a:r>
            <a:r>
              <a:rPr lang="en-US" dirty="0" err="1"/>
              <a:t>thuiswedstrijd</a:t>
            </a:r>
            <a:r>
              <a:rPr lang="en-US" dirty="0"/>
              <a:t>  	/	</a:t>
            </a:r>
            <a:r>
              <a:rPr lang="en-US" dirty="0" err="1"/>
              <a:t>bonnetje</a:t>
            </a:r>
            <a:r>
              <a:rPr lang="en-US" dirty="0"/>
              <a:t> </a:t>
            </a:r>
            <a:r>
              <a:rPr lang="en-US" dirty="0" err="1"/>
              <a:t>bij</a:t>
            </a:r>
            <a:r>
              <a:rPr lang="en-US" dirty="0"/>
              <a:t> </a:t>
            </a:r>
            <a:r>
              <a:rPr lang="en-US" dirty="0" err="1"/>
              <a:t>uitwedstrijd</a:t>
            </a:r>
            <a:endParaRPr lang="en-US" dirty="0"/>
          </a:p>
          <a:p>
            <a:pPr algn="l"/>
            <a:r>
              <a:rPr lang="en-US" dirty="0"/>
              <a:t>		</a:t>
            </a:r>
            <a:r>
              <a:rPr lang="en-US" dirty="0" err="1"/>
              <a:t>paar</a:t>
            </a:r>
            <a:r>
              <a:rPr lang="en-US" dirty="0"/>
              <a:t> </a:t>
            </a:r>
            <a:r>
              <a:rPr lang="en-US" dirty="0" err="1"/>
              <a:t>kousen</a:t>
            </a:r>
            <a:endParaRPr lang="en-US" dirty="0"/>
          </a:p>
          <a:p>
            <a:pPr algn="l"/>
            <a:r>
              <a:rPr lang="en-US" dirty="0"/>
              <a:t>		</a:t>
            </a:r>
            <a:r>
              <a:rPr lang="en-US" dirty="0" err="1"/>
              <a:t>aansluiting</a:t>
            </a:r>
            <a:r>
              <a:rPr lang="en-US" dirty="0"/>
              <a:t> + </a:t>
            </a:r>
            <a:r>
              <a:rPr lang="en-US" dirty="0" err="1"/>
              <a:t>verzekering</a:t>
            </a:r>
            <a:endParaRPr lang="en-US" dirty="0"/>
          </a:p>
          <a:p>
            <a:pPr algn="l"/>
            <a:r>
              <a:rPr lang="en-US" dirty="0"/>
              <a:t>		</a:t>
            </a:r>
            <a:r>
              <a:rPr lang="en-US" dirty="0" err="1"/>
              <a:t>vergoedingen</a:t>
            </a:r>
            <a:r>
              <a:rPr lang="en-US" dirty="0"/>
              <a:t> trainers</a:t>
            </a:r>
          </a:p>
          <a:p>
            <a:pPr algn="l"/>
            <a:r>
              <a:rPr lang="en-US" dirty="0"/>
              <a:t>		</a:t>
            </a:r>
            <a:r>
              <a:rPr lang="en-US" dirty="0" err="1"/>
              <a:t>gebruik</a:t>
            </a:r>
            <a:r>
              <a:rPr lang="en-US" dirty="0"/>
              <a:t> </a:t>
            </a:r>
            <a:r>
              <a:rPr lang="en-US" dirty="0" err="1"/>
              <a:t>materiaal</a:t>
            </a:r>
            <a:endParaRPr lang="en-US" dirty="0"/>
          </a:p>
          <a:p>
            <a:pPr algn="l"/>
            <a:r>
              <a:rPr lang="en-US" dirty="0"/>
              <a:t>		2 </a:t>
            </a:r>
            <a:r>
              <a:rPr lang="en-US" dirty="0" err="1"/>
              <a:t>jaarlijkse</a:t>
            </a:r>
            <a:r>
              <a:rPr lang="en-US" dirty="0"/>
              <a:t> training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geschonken</a:t>
            </a:r>
            <a:r>
              <a:rPr lang="en-US" dirty="0"/>
              <a:t> door sponsor </a:t>
            </a:r>
            <a:r>
              <a:rPr lang="en-US" dirty="0" err="1"/>
              <a:t>Bevertrans</a:t>
            </a:r>
            <a:r>
              <a:rPr lang="en-US" dirty="0"/>
              <a:t> + </a:t>
            </a:r>
          </a:p>
          <a:p>
            <a:pPr algn="l"/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3649486-47F1-5EEE-0EB4-614C261B5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51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FE326-FC28-FAA9-CB5B-A296CF811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223" y="165028"/>
            <a:ext cx="8930747" cy="732594"/>
          </a:xfrm>
        </p:spPr>
        <p:txBody>
          <a:bodyPr/>
          <a:lstStyle/>
          <a:p>
            <a:pPr algn="ctr"/>
            <a:r>
              <a:rPr lang="en-US" dirty="0" err="1"/>
              <a:t>Enquete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B94E5-6C85-AB88-543A-57200D89B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1233182"/>
            <a:ext cx="8930748" cy="5285064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err="1"/>
              <a:t>Samen</a:t>
            </a:r>
            <a:r>
              <a:rPr lang="en-US" dirty="0"/>
              <a:t> met het </a:t>
            </a:r>
            <a:r>
              <a:rPr lang="en-US" dirty="0" err="1"/>
              <a:t>verzoek</a:t>
            </a:r>
            <a:r>
              <a:rPr lang="en-US" dirty="0"/>
              <a:t> tot </a:t>
            </a:r>
            <a:r>
              <a:rPr lang="en-US" dirty="0" err="1"/>
              <a:t>betaling</a:t>
            </a:r>
            <a:r>
              <a:rPr lang="en-US" dirty="0"/>
              <a:t> </a:t>
            </a:r>
            <a:r>
              <a:rPr lang="en-US" dirty="0" err="1"/>
              <a:t>lidgeld</a:t>
            </a:r>
            <a:r>
              <a:rPr lang="en-US" dirty="0"/>
              <a:t> </a:t>
            </a:r>
            <a:r>
              <a:rPr lang="en-US" dirty="0" err="1"/>
              <a:t>zal</a:t>
            </a:r>
            <a:r>
              <a:rPr lang="en-US" dirty="0"/>
              <a:t> er </a:t>
            </a:r>
            <a:r>
              <a:rPr lang="en-US" dirty="0" err="1"/>
              <a:t>ook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enquete</a:t>
            </a:r>
            <a:r>
              <a:rPr lang="en-US" dirty="0"/>
              <a:t> </a:t>
            </a:r>
            <a:r>
              <a:rPr lang="en-US" dirty="0" err="1"/>
              <a:t>meegestuurd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die </a:t>
            </a:r>
            <a:r>
              <a:rPr lang="en-US" dirty="0" err="1"/>
              <a:t>vrijblijvend</a:t>
            </a:r>
            <a:r>
              <a:rPr lang="en-US" dirty="0"/>
              <a:t> en </a:t>
            </a:r>
            <a:r>
              <a:rPr lang="en-US" dirty="0" err="1"/>
              <a:t>anoniem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ingevuld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.</a:t>
            </a:r>
          </a:p>
          <a:p>
            <a:pPr algn="l"/>
            <a:endParaRPr lang="en-US" dirty="0"/>
          </a:p>
          <a:p>
            <a:pPr algn="l"/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handelt</a:t>
            </a:r>
            <a:r>
              <a:rPr lang="en-US" dirty="0"/>
              <a:t> over </a:t>
            </a:r>
            <a:r>
              <a:rPr lang="en-US" dirty="0" err="1"/>
              <a:t>verscheidene</a:t>
            </a:r>
            <a:r>
              <a:rPr lang="en-US" dirty="0"/>
              <a:t> </a:t>
            </a:r>
            <a:r>
              <a:rPr lang="en-US" dirty="0" err="1"/>
              <a:t>zaken</a:t>
            </a:r>
            <a:r>
              <a:rPr lang="en-US" dirty="0"/>
              <a:t> </a:t>
            </a:r>
            <a:r>
              <a:rPr lang="en-US" dirty="0" err="1"/>
              <a:t>binnen</a:t>
            </a:r>
            <a:r>
              <a:rPr lang="en-US" dirty="0"/>
              <a:t> </a:t>
            </a:r>
            <a:r>
              <a:rPr lang="en-US" dirty="0" err="1"/>
              <a:t>onze</a:t>
            </a:r>
            <a:r>
              <a:rPr lang="en-US" dirty="0"/>
              <a:t> club :</a:t>
            </a:r>
          </a:p>
          <a:p>
            <a:pPr marL="342900" indent="-342900" algn="l">
              <a:buFontTx/>
              <a:buChar char="-"/>
            </a:pPr>
            <a:r>
              <a:rPr lang="en-US" dirty="0" err="1"/>
              <a:t>Algemene</a:t>
            </a:r>
            <a:r>
              <a:rPr lang="en-US" dirty="0"/>
              <a:t> </a:t>
            </a:r>
            <a:r>
              <a:rPr lang="en-US" dirty="0" err="1"/>
              <a:t>werking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opleiding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Terrein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Kleedkamers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Kantine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/>
              <a:t>…..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Zo </a:t>
            </a:r>
            <a:r>
              <a:rPr lang="en-US" dirty="0" err="1"/>
              <a:t>kunnen</a:t>
            </a:r>
            <a:r>
              <a:rPr lang="en-US" dirty="0"/>
              <a:t> we de </a:t>
            </a:r>
            <a:r>
              <a:rPr lang="en-US" dirty="0" err="1"/>
              <a:t>pijnpunten</a:t>
            </a:r>
            <a:r>
              <a:rPr lang="en-US" dirty="0"/>
              <a:t> </a:t>
            </a:r>
            <a:r>
              <a:rPr lang="en-US" dirty="0" err="1"/>
              <a:t>binnen</a:t>
            </a:r>
            <a:r>
              <a:rPr lang="en-US" dirty="0"/>
              <a:t> </a:t>
            </a:r>
            <a:r>
              <a:rPr lang="en-US" dirty="0" err="1"/>
              <a:t>onze</a:t>
            </a:r>
            <a:r>
              <a:rPr lang="en-US" dirty="0"/>
              <a:t> </a:t>
            </a:r>
            <a:r>
              <a:rPr lang="en-US" dirty="0" err="1"/>
              <a:t>vereniging</a:t>
            </a:r>
            <a:r>
              <a:rPr lang="en-US" dirty="0"/>
              <a:t> </a:t>
            </a:r>
            <a:r>
              <a:rPr lang="en-US" dirty="0" err="1"/>
              <a:t>definiëren</a:t>
            </a:r>
            <a:r>
              <a:rPr lang="en-US" dirty="0"/>
              <a:t> en </a:t>
            </a:r>
            <a:r>
              <a:rPr lang="en-US" dirty="0" err="1"/>
              <a:t>trachten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pakken</a:t>
            </a:r>
            <a:r>
              <a:rPr lang="en-US" dirty="0"/>
              <a:t>.</a:t>
            </a:r>
          </a:p>
          <a:p>
            <a:pPr marL="342900" indent="-342900" algn="l">
              <a:buFontTx/>
              <a:buChar char="-"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493316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592513-F053-7CFF-F592-259E577FE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777" y="381550"/>
            <a:ext cx="8930748" cy="767742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/>
              <a:t>Verzekering</a:t>
            </a:r>
            <a:endParaRPr lang="en-BE" sz="4000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6FD7212-9F84-0B3C-9918-A73F17CAD7A8}"/>
              </a:ext>
            </a:extLst>
          </p:cNvPr>
          <p:cNvSpPr txBox="1">
            <a:spLocks/>
          </p:cNvSpPr>
          <p:nvPr/>
        </p:nvSpPr>
        <p:spPr>
          <a:xfrm>
            <a:off x="2496777" y="1247014"/>
            <a:ext cx="9415590" cy="52294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 err="1"/>
              <a:t>Bij</a:t>
            </a:r>
            <a:r>
              <a:rPr lang="en-US" sz="3200" dirty="0"/>
              <a:t> </a:t>
            </a:r>
            <a:r>
              <a:rPr lang="en-US" sz="3200" dirty="0" err="1"/>
              <a:t>kwetsure</a:t>
            </a:r>
            <a:r>
              <a:rPr lang="en-US" sz="3200" dirty="0"/>
              <a:t> of </a:t>
            </a:r>
            <a:r>
              <a:rPr lang="en-US" sz="3200" dirty="0" err="1"/>
              <a:t>ongeval</a:t>
            </a:r>
            <a:r>
              <a:rPr lang="en-US" sz="3200" dirty="0"/>
              <a:t> :</a:t>
            </a:r>
          </a:p>
          <a:p>
            <a:pPr marL="514350" indent="-514350" algn="l">
              <a:buAutoNum type="arabicPeriod"/>
            </a:pPr>
            <a:r>
              <a:rPr lang="en-US" sz="2400" dirty="0" err="1"/>
              <a:t>Papieren</a:t>
            </a:r>
            <a:r>
              <a:rPr lang="en-US" sz="2400" dirty="0"/>
              <a:t> </a:t>
            </a:r>
            <a:r>
              <a:rPr lang="en-US" sz="2400" dirty="0" err="1"/>
              <a:t>vragen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dirty="0"/>
              <a:t>Laten </a:t>
            </a:r>
            <a:r>
              <a:rPr lang="en-US" sz="2400" dirty="0" err="1"/>
              <a:t>invullen</a:t>
            </a:r>
            <a:r>
              <a:rPr lang="en-US" sz="2400" dirty="0"/>
              <a:t> door </a:t>
            </a:r>
            <a:r>
              <a:rPr lang="en-US" sz="2400" dirty="0" err="1"/>
              <a:t>dokter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b="1" dirty="0" err="1"/>
              <a:t>Briefje</a:t>
            </a:r>
            <a:r>
              <a:rPr lang="en-US" sz="2400" b="1" dirty="0"/>
              <a:t> </a:t>
            </a:r>
            <a:r>
              <a:rPr lang="en-US" sz="2400" b="1" dirty="0" err="1"/>
              <a:t>ziekenbond</a:t>
            </a:r>
            <a:r>
              <a:rPr lang="en-US" sz="2400" b="1" dirty="0"/>
              <a:t> + </a:t>
            </a:r>
            <a:r>
              <a:rPr lang="en-US" sz="2400" b="1" dirty="0" err="1"/>
              <a:t>ondertekenen</a:t>
            </a:r>
            <a:endParaRPr lang="en-US" sz="2400" b="1" dirty="0"/>
          </a:p>
          <a:p>
            <a:pPr marL="514350" indent="-514350" algn="l">
              <a:buAutoNum type="arabicPeriod"/>
            </a:pPr>
            <a:r>
              <a:rPr lang="en-US" sz="2400" dirty="0" err="1"/>
              <a:t>Afgeven</a:t>
            </a:r>
            <a:r>
              <a:rPr lang="en-US" sz="2400" dirty="0"/>
              <a:t> max </a:t>
            </a:r>
            <a:r>
              <a:rPr lang="en-US" sz="2400" b="1" dirty="0"/>
              <a:t>20</a:t>
            </a:r>
            <a:r>
              <a:rPr lang="en-US" sz="2400" dirty="0"/>
              <a:t> </a:t>
            </a:r>
            <a:r>
              <a:rPr lang="en-US" sz="2400" dirty="0" err="1"/>
              <a:t>dagen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ongeval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dirty="0" err="1"/>
              <a:t>Bij</a:t>
            </a:r>
            <a:r>
              <a:rPr lang="en-US" sz="2400" dirty="0"/>
              <a:t> </a:t>
            </a:r>
            <a:r>
              <a:rPr lang="en-US" sz="2400" dirty="0" err="1"/>
              <a:t>genezing</a:t>
            </a:r>
            <a:r>
              <a:rPr lang="en-US" sz="2400" dirty="0"/>
              <a:t> </a:t>
            </a:r>
            <a:r>
              <a:rPr lang="en-US" sz="2400" dirty="0" err="1"/>
              <a:t>teruggekregen</a:t>
            </a:r>
            <a:r>
              <a:rPr lang="en-US" sz="2400" dirty="0"/>
              <a:t> papier laten </a:t>
            </a:r>
            <a:r>
              <a:rPr lang="en-US" sz="2400" dirty="0" err="1"/>
              <a:t>aftekenen</a:t>
            </a:r>
            <a:r>
              <a:rPr lang="en-US" sz="2400" dirty="0"/>
              <a:t> </a:t>
            </a:r>
            <a:r>
              <a:rPr lang="en-US" sz="2400" dirty="0" err="1"/>
              <a:t>bij</a:t>
            </a:r>
            <a:r>
              <a:rPr lang="en-US" sz="2400" dirty="0"/>
              <a:t> </a:t>
            </a:r>
            <a:r>
              <a:rPr lang="en-US" sz="2400" dirty="0" err="1"/>
              <a:t>dokter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dirty="0"/>
              <a:t>Kan </a:t>
            </a:r>
            <a:r>
              <a:rPr lang="en-US" sz="2400" dirty="0" err="1"/>
              <a:t>terug</a:t>
            </a:r>
            <a:r>
              <a:rPr lang="en-US" sz="2400" dirty="0"/>
              <a:t> </a:t>
            </a:r>
            <a:r>
              <a:rPr lang="en-US" sz="2400" dirty="0" err="1"/>
              <a:t>sporten</a:t>
            </a:r>
            <a:endParaRPr lang="en-US" sz="2400" dirty="0"/>
          </a:p>
          <a:p>
            <a:pPr marL="514350" indent="-514350" algn="l">
              <a:buAutoNum type="arabicPeriod"/>
            </a:pPr>
            <a:endParaRPr lang="en-US" sz="2400" dirty="0"/>
          </a:p>
          <a:p>
            <a:pPr algn="l"/>
            <a:r>
              <a:rPr lang="en-US" sz="2400" dirty="0"/>
              <a:t>Heel </a:t>
            </a:r>
            <a:r>
              <a:rPr lang="en-US" sz="2400" dirty="0" err="1"/>
              <a:t>belangrijk</a:t>
            </a:r>
            <a:r>
              <a:rPr lang="en-US" sz="2400" dirty="0"/>
              <a:t> : </a:t>
            </a:r>
            <a:r>
              <a:rPr lang="en-US" sz="2400" dirty="0" err="1"/>
              <a:t>indien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genezing</a:t>
            </a:r>
            <a:r>
              <a:rPr lang="en-US" sz="2400" dirty="0"/>
              <a:t> papier </a:t>
            </a:r>
            <a:r>
              <a:rPr lang="en-US" sz="2400" dirty="0" err="1"/>
              <a:t>nog</a:t>
            </a:r>
            <a:r>
              <a:rPr lang="en-US" sz="2400" dirty="0"/>
              <a:t> </a:t>
            </a:r>
            <a:r>
              <a:rPr lang="en-US" sz="2400" dirty="0" err="1"/>
              <a:t>niet</a:t>
            </a:r>
            <a:r>
              <a:rPr lang="en-US" sz="2400" dirty="0"/>
              <a:t> </a:t>
            </a:r>
            <a:r>
              <a:rPr lang="en-US" sz="2400" dirty="0" err="1"/>
              <a:t>werd</a:t>
            </a:r>
            <a:r>
              <a:rPr lang="en-US" sz="2400" dirty="0"/>
              <a:t> </a:t>
            </a:r>
            <a:r>
              <a:rPr lang="en-US" sz="2400" dirty="0" err="1"/>
              <a:t>afgetekend</a:t>
            </a:r>
            <a:r>
              <a:rPr lang="en-US" sz="2400" dirty="0"/>
              <a:t> </a:t>
            </a:r>
            <a:r>
              <a:rPr lang="en-US" sz="2400" dirty="0" err="1"/>
              <a:t>kan</a:t>
            </a:r>
            <a:r>
              <a:rPr lang="en-US" sz="2400" dirty="0"/>
              <a:t> er </a:t>
            </a:r>
            <a:r>
              <a:rPr lang="en-US" sz="2400" dirty="0" err="1"/>
              <a:t>geen</a:t>
            </a:r>
            <a:r>
              <a:rPr lang="en-US" sz="2400" dirty="0"/>
              <a:t> extra </a:t>
            </a:r>
            <a:r>
              <a:rPr lang="en-US" sz="2400" dirty="0" err="1"/>
              <a:t>verzekeringsdossier</a:t>
            </a:r>
            <a:r>
              <a:rPr lang="en-US" sz="2400" dirty="0"/>
              <a:t> </a:t>
            </a:r>
            <a:r>
              <a:rPr lang="en-US" sz="2400" dirty="0" err="1"/>
              <a:t>aangemaakt</a:t>
            </a:r>
            <a:r>
              <a:rPr lang="en-US" sz="2400" dirty="0"/>
              <a:t> </a:t>
            </a:r>
            <a:r>
              <a:rPr lang="en-US" sz="2400" dirty="0" err="1"/>
              <a:t>worden</a:t>
            </a:r>
            <a:r>
              <a:rPr lang="en-US" sz="2400" dirty="0"/>
              <a:t>!!</a:t>
            </a:r>
            <a:endParaRPr lang="en-BE" sz="240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EA0A7FA-98BF-C00B-94AE-09FBC3A6F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461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9DC8F-C10C-E478-81D7-038F5FFB6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442" y="165028"/>
            <a:ext cx="8930747" cy="860400"/>
          </a:xfrm>
        </p:spPr>
        <p:txBody>
          <a:bodyPr/>
          <a:lstStyle/>
          <a:p>
            <a:pPr algn="ctr"/>
            <a:r>
              <a:rPr lang="en-US" dirty="0"/>
              <a:t>Respect &amp; fair play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D118E-24CA-1383-AD50-8D3437F2F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1199626"/>
            <a:ext cx="8930748" cy="5125673"/>
          </a:xfrm>
        </p:spPr>
        <p:txBody>
          <a:bodyPr/>
          <a:lstStyle/>
          <a:p>
            <a:pPr algn="l"/>
            <a:r>
              <a:rPr lang="en-US" dirty="0"/>
              <a:t>Respect </a:t>
            </a:r>
            <a:r>
              <a:rPr lang="en-US" dirty="0" err="1"/>
              <a:t>dragen</a:t>
            </a:r>
            <a:r>
              <a:rPr lang="en-US" dirty="0"/>
              <a:t> we met FC Veldegem </a:t>
            </a:r>
            <a:r>
              <a:rPr lang="en-US" dirty="0" err="1"/>
              <a:t>hoog</a:t>
            </a:r>
            <a:r>
              <a:rPr lang="en-US" dirty="0"/>
              <a:t> in het </a:t>
            </a:r>
            <a:r>
              <a:rPr lang="en-US" dirty="0" err="1"/>
              <a:t>vaandel</a:t>
            </a:r>
            <a:endParaRPr lang="en-US" dirty="0"/>
          </a:p>
          <a:p>
            <a:pPr algn="l"/>
            <a:r>
              <a:rPr lang="en-US" dirty="0" err="1"/>
              <a:t>Iedere</a:t>
            </a:r>
            <a:r>
              <a:rPr lang="en-US" dirty="0"/>
              <a:t> trainer, delegee, </a:t>
            </a:r>
            <a:r>
              <a:rPr lang="en-US" dirty="0" err="1"/>
              <a:t>bestuurslid</a:t>
            </a:r>
            <a:r>
              <a:rPr lang="en-US" dirty="0"/>
              <a:t>, arbiter, </a:t>
            </a:r>
            <a:r>
              <a:rPr lang="en-US" dirty="0" err="1"/>
              <a:t>terreinverzorger</a:t>
            </a:r>
            <a:r>
              <a:rPr lang="en-US" dirty="0"/>
              <a:t>, </a:t>
            </a:r>
            <a:r>
              <a:rPr lang="en-US" dirty="0" err="1"/>
              <a:t>kantinier</a:t>
            </a:r>
            <a:r>
              <a:rPr lang="en-US" dirty="0"/>
              <a:t>, … </a:t>
            </a:r>
            <a:r>
              <a:rPr lang="en-US" dirty="0" err="1"/>
              <a:t>doet</a:t>
            </a:r>
            <a:r>
              <a:rPr lang="en-US" dirty="0"/>
              <a:t>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uit</a:t>
            </a:r>
            <a:r>
              <a:rPr lang="en-US" dirty="0"/>
              <a:t> </a:t>
            </a:r>
            <a:r>
              <a:rPr lang="en-US" dirty="0" err="1"/>
              <a:t>liefde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sport en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vrijwilliger</a:t>
            </a:r>
            <a:r>
              <a:rPr lang="en-US" dirty="0"/>
              <a:t>, </a:t>
            </a:r>
            <a:r>
              <a:rPr lang="en-US" dirty="0" err="1"/>
              <a:t>heb</a:t>
            </a:r>
            <a:r>
              <a:rPr lang="en-US" dirty="0"/>
              <a:t> dan </a:t>
            </a:r>
            <a:r>
              <a:rPr lang="en-US" dirty="0" err="1"/>
              <a:t>ook</a:t>
            </a:r>
            <a:r>
              <a:rPr lang="en-US" dirty="0"/>
              <a:t> respect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mensen</a:t>
            </a:r>
            <a:r>
              <a:rPr lang="en-US" dirty="0"/>
              <a:t> toe.</a:t>
            </a:r>
          </a:p>
          <a:p>
            <a:pPr algn="l"/>
            <a:r>
              <a:rPr lang="en-US" dirty="0" err="1"/>
              <a:t>Winnen</a:t>
            </a:r>
            <a:r>
              <a:rPr lang="en-US" dirty="0"/>
              <a:t> is </a:t>
            </a:r>
            <a:r>
              <a:rPr lang="en-US" dirty="0" err="1"/>
              <a:t>leuk</a:t>
            </a:r>
            <a:r>
              <a:rPr lang="en-US" dirty="0"/>
              <a:t> maar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alles</a:t>
            </a:r>
            <a:r>
              <a:rPr lang="en-US" dirty="0"/>
              <a:t>, </a:t>
            </a:r>
            <a:r>
              <a:rPr lang="en-US" dirty="0" err="1"/>
              <a:t>spelvreugde</a:t>
            </a:r>
            <a:r>
              <a:rPr lang="en-US" dirty="0"/>
              <a:t>, </a:t>
            </a:r>
            <a:r>
              <a:rPr lang="en-US" dirty="0" err="1"/>
              <a:t>plezier</a:t>
            </a:r>
            <a:r>
              <a:rPr lang="en-US" dirty="0"/>
              <a:t> en </a:t>
            </a:r>
            <a:r>
              <a:rPr lang="en-US" dirty="0" err="1"/>
              <a:t>groeien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speler</a:t>
            </a:r>
            <a:r>
              <a:rPr lang="en-US" dirty="0"/>
              <a:t> in het </a:t>
            </a:r>
            <a:r>
              <a:rPr lang="en-US" dirty="0" err="1"/>
              <a:t>voetbal</a:t>
            </a:r>
            <a:r>
              <a:rPr lang="en-US" dirty="0"/>
              <a:t> </a:t>
            </a:r>
            <a:r>
              <a:rPr lang="en-US" dirty="0" err="1"/>
              <a:t>staan</a:t>
            </a:r>
            <a:r>
              <a:rPr lang="en-US" dirty="0"/>
              <a:t> </a:t>
            </a:r>
            <a:r>
              <a:rPr lang="en-US" dirty="0" err="1"/>
              <a:t>centraal</a:t>
            </a:r>
            <a:r>
              <a:rPr lang="en-US" dirty="0"/>
              <a:t>.</a:t>
            </a:r>
          </a:p>
          <a:p>
            <a:pPr algn="l"/>
            <a:r>
              <a:rPr lang="en-US" dirty="0"/>
              <a:t>Heb respect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medespelers</a:t>
            </a:r>
            <a:r>
              <a:rPr lang="en-US" dirty="0"/>
              <a:t> en </a:t>
            </a:r>
            <a:r>
              <a:rPr lang="en-US" dirty="0" err="1"/>
              <a:t>tegenstanders</a:t>
            </a:r>
            <a:r>
              <a:rPr lang="en-US" dirty="0"/>
              <a:t> -&gt; fair play</a:t>
            </a:r>
          </a:p>
          <a:p>
            <a:pPr algn="l"/>
            <a:r>
              <a:rPr lang="en-US" dirty="0"/>
              <a:t> </a:t>
            </a:r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329AF69-D6C0-DD56-FA28-5E98FC332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865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A6E37-611A-E51F-6270-8684D2D6F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78" y="165028"/>
            <a:ext cx="8930747" cy="782928"/>
          </a:xfrm>
        </p:spPr>
        <p:txBody>
          <a:bodyPr/>
          <a:lstStyle/>
          <a:p>
            <a:pPr algn="ctr"/>
            <a:r>
              <a:rPr lang="en-US" dirty="0"/>
              <a:t>Bestuur + 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9205D-3EE1-8896-43C8-CA23AC7F27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0136" y="1098958"/>
            <a:ext cx="9472890" cy="5108895"/>
          </a:xfrm>
        </p:spPr>
        <p:txBody>
          <a:bodyPr/>
          <a:lstStyle/>
          <a:p>
            <a:pPr algn="l"/>
            <a:r>
              <a:rPr lang="en-US" dirty="0"/>
              <a:t>Ivan Vermeulen 			Voorzitter</a:t>
            </a:r>
          </a:p>
          <a:p>
            <a:pPr algn="l"/>
            <a:r>
              <a:rPr lang="en-US" dirty="0"/>
              <a:t>Joachim Verplancke		</a:t>
            </a:r>
            <a:r>
              <a:rPr lang="en-US" dirty="0" err="1"/>
              <a:t>Communicatie</a:t>
            </a:r>
            <a:r>
              <a:rPr lang="en-US" dirty="0"/>
              <a:t> + </a:t>
            </a:r>
            <a:r>
              <a:rPr lang="en-US" dirty="0" err="1"/>
              <a:t>sociale</a:t>
            </a:r>
            <a:r>
              <a:rPr lang="en-US" dirty="0"/>
              <a:t> media +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r>
              <a:rPr lang="en-US" dirty="0"/>
              <a:t>Pieter Vansteenkiste		</a:t>
            </a:r>
            <a:r>
              <a:rPr lang="en-US" dirty="0" err="1"/>
              <a:t>Commercieel</a:t>
            </a:r>
            <a:r>
              <a:rPr lang="en-US" dirty="0"/>
              <a:t> +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r>
              <a:rPr lang="en-US" dirty="0"/>
              <a:t>Nico De Ruwe			</a:t>
            </a:r>
            <a:r>
              <a:rPr lang="en-US" dirty="0" err="1"/>
              <a:t>Kantine</a:t>
            </a:r>
            <a:r>
              <a:rPr lang="en-US" dirty="0"/>
              <a:t> + </a:t>
            </a:r>
            <a:r>
              <a:rPr lang="en-US" dirty="0" err="1"/>
              <a:t>terrein</a:t>
            </a:r>
            <a:r>
              <a:rPr lang="en-US" dirty="0"/>
              <a:t> + 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r>
              <a:rPr lang="en-US" dirty="0"/>
              <a:t>Rudy </a:t>
            </a:r>
            <a:r>
              <a:rPr lang="en-US" dirty="0" err="1"/>
              <a:t>Verkinderen</a:t>
            </a:r>
            <a:r>
              <a:rPr lang="en-US" dirty="0"/>
              <a:t>		</a:t>
            </a:r>
            <a:r>
              <a:rPr lang="en-US" dirty="0" err="1"/>
              <a:t>Algemeen</a:t>
            </a:r>
            <a:endParaRPr lang="en-US" dirty="0"/>
          </a:p>
          <a:p>
            <a:pPr algn="l"/>
            <a:r>
              <a:rPr lang="en-US" dirty="0"/>
              <a:t>Steven Ketels			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r>
              <a:rPr lang="en-US" dirty="0"/>
              <a:t> Jeugd + </a:t>
            </a:r>
            <a:r>
              <a:rPr lang="en-US" dirty="0" err="1"/>
              <a:t>algemeen</a:t>
            </a:r>
            <a:endParaRPr lang="en-US" dirty="0"/>
          </a:p>
          <a:p>
            <a:pPr algn="l"/>
            <a:r>
              <a:rPr lang="en-US" dirty="0"/>
              <a:t>Bastiaan Van Eenoo		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r>
              <a:rPr lang="en-US" dirty="0"/>
              <a:t> 1ste </a:t>
            </a:r>
            <a:r>
              <a:rPr lang="en-US" dirty="0" err="1"/>
              <a:t>ploeg</a:t>
            </a:r>
            <a:r>
              <a:rPr lang="en-US" dirty="0"/>
              <a:t> / </a:t>
            </a:r>
            <a:r>
              <a:rPr lang="en-US" dirty="0" err="1"/>
              <a:t>beloften</a:t>
            </a:r>
            <a:r>
              <a:rPr lang="en-US" dirty="0"/>
              <a:t> / U21 + </a:t>
            </a:r>
            <a:r>
              <a:rPr lang="en-US" dirty="0" err="1"/>
              <a:t>commercieel</a:t>
            </a:r>
            <a:endParaRPr lang="en-US" dirty="0"/>
          </a:p>
          <a:p>
            <a:pPr algn="l"/>
            <a:r>
              <a:rPr lang="en-US" dirty="0"/>
              <a:t>Servaas Verhaege		Sportief </a:t>
            </a:r>
            <a:r>
              <a:rPr lang="en-US" dirty="0" err="1"/>
              <a:t>verantwoordelijke</a:t>
            </a:r>
            <a:r>
              <a:rPr lang="en-US" dirty="0"/>
              <a:t> + GC + </a:t>
            </a:r>
            <a:r>
              <a:rPr lang="en-US" dirty="0" err="1"/>
              <a:t>feestelijkheden</a:t>
            </a:r>
            <a:r>
              <a:rPr lang="en-US" dirty="0"/>
              <a:t> +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Rex Denoo				TVJO</a:t>
            </a:r>
          </a:p>
          <a:p>
            <a:pPr algn="l"/>
            <a:r>
              <a:rPr lang="en-US" dirty="0"/>
              <a:t>Manu Rainchon			</a:t>
            </a:r>
            <a:r>
              <a:rPr lang="en-US" dirty="0" err="1"/>
              <a:t>administratieve</a:t>
            </a:r>
            <a:r>
              <a:rPr lang="en-US" dirty="0"/>
              <a:t> </a:t>
            </a:r>
            <a:r>
              <a:rPr lang="en-US" dirty="0" err="1"/>
              <a:t>ondersteuning</a:t>
            </a:r>
            <a:r>
              <a:rPr lang="en-US" dirty="0"/>
              <a:t> 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endParaRPr lang="en-US" dirty="0"/>
          </a:p>
          <a:p>
            <a:pPr algn="l"/>
            <a:endParaRPr lang="en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CD4423-A0EE-DD58-6DCF-CDD3D007FF15}"/>
              </a:ext>
            </a:extLst>
          </p:cNvPr>
          <p:cNvSpPr txBox="1"/>
          <p:nvPr/>
        </p:nvSpPr>
        <p:spPr>
          <a:xfrm rot="5400000">
            <a:off x="9028381" y="3124791"/>
            <a:ext cx="5318620" cy="369332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Interesse om </a:t>
            </a:r>
            <a:r>
              <a:rPr lang="en-US" dirty="0" err="1"/>
              <a:t>ons</a:t>
            </a:r>
            <a:r>
              <a:rPr lang="en-US" dirty="0"/>
              <a:t> team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vervoegen</a:t>
            </a:r>
            <a:r>
              <a:rPr lang="en-US" dirty="0"/>
              <a:t> -&gt; </a:t>
            </a:r>
            <a:r>
              <a:rPr lang="en-US" dirty="0" err="1"/>
              <a:t>contacteer</a:t>
            </a:r>
            <a:r>
              <a:rPr lang="en-US" dirty="0"/>
              <a:t> </a:t>
            </a:r>
            <a:r>
              <a:rPr lang="en-US" dirty="0" err="1"/>
              <a:t>ons</a:t>
            </a:r>
            <a:endParaRPr lang="en-BE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4D926D6-B301-9D2E-11F2-EDD5B9497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431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8D630-E7DE-C08F-0A40-876C6B5BB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79" y="165028"/>
            <a:ext cx="8930747" cy="606759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/>
              <a:t>Activiteiten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32E70-17F8-B211-2B1A-12F9B11D5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1442905"/>
            <a:ext cx="8930748" cy="4194875"/>
          </a:xfrm>
        </p:spPr>
        <p:txBody>
          <a:bodyPr/>
          <a:lstStyle/>
          <a:p>
            <a:pPr marL="342900" indent="-342900" algn="l">
              <a:buFontTx/>
              <a:buChar char="-"/>
            </a:pPr>
            <a:r>
              <a:rPr lang="en-US" dirty="0"/>
              <a:t>Week 3 </a:t>
            </a:r>
            <a:r>
              <a:rPr lang="en-US" dirty="0" err="1"/>
              <a:t>juli</a:t>
            </a:r>
            <a:r>
              <a:rPr lang="en-US" dirty="0"/>
              <a:t> </a:t>
            </a:r>
            <a:r>
              <a:rPr lang="en-US" dirty="0" err="1"/>
              <a:t>sportkamp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Eerste</a:t>
            </a:r>
            <a:r>
              <a:rPr lang="en-US" dirty="0"/>
              <a:t> training U6/7 16 </a:t>
            </a:r>
            <a:r>
              <a:rPr lang="en-US" dirty="0" err="1"/>
              <a:t>augustus</a:t>
            </a:r>
            <a:r>
              <a:rPr lang="en-US" dirty="0"/>
              <a:t>  -  U8</a:t>
            </a:r>
          </a:p>
          <a:p>
            <a:pPr marL="342900" indent="-342900" algn="l">
              <a:buFontTx/>
              <a:buChar char="-"/>
            </a:pPr>
            <a:r>
              <a:rPr lang="en-US" dirty="0"/>
              <a:t>17 September : </a:t>
            </a:r>
            <a:r>
              <a:rPr lang="en-US" dirty="0" err="1"/>
              <a:t>rommelmarkt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/>
              <a:t>18 November : </a:t>
            </a:r>
            <a:r>
              <a:rPr lang="en-US" dirty="0" err="1"/>
              <a:t>kaasavond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/>
              <a:t>16 December : </a:t>
            </a:r>
            <a:r>
              <a:rPr lang="en-US" dirty="0" err="1"/>
              <a:t>kerstmarkt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Paté</a:t>
            </a:r>
            <a:r>
              <a:rPr lang="en-US" dirty="0"/>
              <a:t> karting :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bepalen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Tornooi</a:t>
            </a:r>
            <a:r>
              <a:rPr lang="en-US" dirty="0"/>
              <a:t> : 1 </a:t>
            </a:r>
            <a:r>
              <a:rPr lang="en-US" dirty="0" err="1"/>
              <a:t>mei</a:t>
            </a:r>
            <a:r>
              <a:rPr lang="en-US" dirty="0"/>
              <a:t> &amp; 4 </a:t>
            </a:r>
            <a:r>
              <a:rPr lang="en-US" dirty="0" err="1"/>
              <a:t>mei</a:t>
            </a:r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D12505C-5C5F-72C0-E600-69506A3EF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252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4D4AD-3C67-0E95-6398-5048833104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2232" y="457280"/>
            <a:ext cx="8574622" cy="68362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Sociale</a:t>
            </a:r>
            <a:r>
              <a:rPr lang="en-US" dirty="0"/>
              <a:t> media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590CDD-51BE-783B-3875-D4AB1F51A8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3315" y="1605403"/>
            <a:ext cx="6987645" cy="1750193"/>
          </a:xfrm>
        </p:spPr>
        <p:txBody>
          <a:bodyPr/>
          <a:lstStyle/>
          <a:p>
            <a:pPr marL="285750" indent="-285750" algn="ctr">
              <a:buFontTx/>
              <a:buChar char="-"/>
            </a:pP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Schrijf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je in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voor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onze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nieuwsbrief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via 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hlinkClick r:id="rId2"/>
              </a:rPr>
              <a:t>https://www.fcveldegem.be</a:t>
            </a:r>
            <a:endParaRPr lang="en-US" sz="1800" dirty="0">
              <a:solidFill>
                <a:srgbClr val="555555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Volg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ons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via https://www.facebook.com/fcveldegem </a:t>
            </a:r>
            <a:endParaRPr lang="en-US" sz="1800" dirty="0">
              <a:solidFill>
                <a:srgbClr val="555555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en-US" sz="1800" dirty="0" err="1">
                <a:solidFill>
                  <a:srgbClr val="555555"/>
                </a:solidFill>
                <a:latin typeface="Helvetica" panose="020B0604020202020204" pitchFamily="34" charset="0"/>
              </a:rPr>
              <a:t>Volg</a:t>
            </a:r>
            <a:r>
              <a:rPr lang="en-US" sz="1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1800" dirty="0" err="1">
                <a:solidFill>
                  <a:srgbClr val="555555"/>
                </a:solidFill>
                <a:latin typeface="Helvetica" panose="020B0604020202020204" pitchFamily="34" charset="0"/>
              </a:rPr>
              <a:t>ons</a:t>
            </a:r>
            <a:r>
              <a:rPr lang="en-US" sz="1800" dirty="0">
                <a:solidFill>
                  <a:srgbClr val="555555"/>
                </a:solidFill>
                <a:latin typeface="Helvetica" panose="020B0604020202020204" pitchFamily="34" charset="0"/>
              </a:rPr>
              <a:t> op Instagram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6B20F0A-DEC3-ADDA-F970-16325306F1E6}"/>
              </a:ext>
            </a:extLst>
          </p:cNvPr>
          <p:cNvSpPr txBox="1">
            <a:spLocks/>
          </p:cNvSpPr>
          <p:nvPr/>
        </p:nvSpPr>
        <p:spPr>
          <a:xfrm>
            <a:off x="4063770" y="3429000"/>
            <a:ext cx="6987645" cy="1750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Zelf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iets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dat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je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wil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posten</a:t>
            </a:r>
            <a:endParaRPr lang="en-US" sz="2800" dirty="0">
              <a:solidFill>
                <a:srgbClr val="555555"/>
              </a:solidFill>
              <a:latin typeface="Helvetica" panose="020B0604020202020204" pitchFamily="34" charset="0"/>
            </a:endParaRPr>
          </a:p>
          <a:p>
            <a:pPr algn="ctr"/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joachim@fcveldegem.be</a:t>
            </a:r>
          </a:p>
        </p:txBody>
      </p:sp>
    </p:spTree>
    <p:extLst>
      <p:ext uri="{BB962C8B-B14F-4D97-AF65-F5344CB8AC3E}">
        <p14:creationId xmlns:p14="http://schemas.microsoft.com/office/powerpoint/2010/main" val="32553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043B1-DD99-340A-D67B-09A3E743E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390" y="2080618"/>
            <a:ext cx="8930747" cy="1055191"/>
          </a:xfrm>
        </p:spPr>
        <p:txBody>
          <a:bodyPr/>
          <a:lstStyle/>
          <a:p>
            <a:pPr algn="ctr"/>
            <a:r>
              <a:rPr lang="en-US" dirty="0" err="1"/>
              <a:t>Nog</a:t>
            </a:r>
            <a:r>
              <a:rPr lang="en-US" dirty="0"/>
              <a:t> </a:t>
            </a:r>
            <a:r>
              <a:rPr lang="en-US" dirty="0" err="1"/>
              <a:t>vragen</a:t>
            </a:r>
            <a:r>
              <a:rPr lang="en-US" dirty="0"/>
              <a:t>?</a:t>
            </a:r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519F2FA-04D4-54B4-1A98-B6DAD9364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223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337</TotalTime>
  <Words>635</Words>
  <Application>Microsoft Office PowerPoint</Application>
  <PresentationFormat>Widescreen</PresentationFormat>
  <Paragraphs>117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Corbel</vt:lpstr>
      <vt:lpstr>Helvetica</vt:lpstr>
      <vt:lpstr>Parallax</vt:lpstr>
      <vt:lpstr>PowerPoint Presentation</vt:lpstr>
      <vt:lpstr>Trainingsdagen &amp; uren</vt:lpstr>
      <vt:lpstr>Wedstrijden</vt:lpstr>
      <vt:lpstr>Startdag U6 – U7 - U8 </vt:lpstr>
      <vt:lpstr>Pro soccer data</vt:lpstr>
      <vt:lpstr>Lidgeld</vt:lpstr>
      <vt:lpstr>Enquete</vt:lpstr>
      <vt:lpstr>PowerPoint Presentation</vt:lpstr>
      <vt:lpstr>Respect &amp; fair play</vt:lpstr>
      <vt:lpstr>Bestuur + sportieve cel</vt:lpstr>
      <vt:lpstr>Activiteiten</vt:lpstr>
      <vt:lpstr>Sociale media</vt:lpstr>
      <vt:lpstr>Nog vragen?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servaas.verhaege(ICO)</dc:creator>
  <cp:lastModifiedBy>servaas.verhaege(ICO)</cp:lastModifiedBy>
  <cp:revision>6</cp:revision>
  <dcterms:created xsi:type="dcterms:W3CDTF">2023-05-17T09:19:29Z</dcterms:created>
  <dcterms:modified xsi:type="dcterms:W3CDTF">2023-06-22T13:15:50Z</dcterms:modified>
</cp:coreProperties>
</file>